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57257D"/>
    <a:srgbClr val="797B29"/>
    <a:srgbClr val="5C46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2" autoAdjust="0"/>
    <p:restoredTop sz="94660"/>
  </p:normalViewPr>
  <p:slideViewPr>
    <p:cSldViewPr snapToGrid="0">
      <p:cViewPr>
        <p:scale>
          <a:sx n="50" d="100"/>
          <a:sy n="50" d="100"/>
        </p:scale>
        <p:origin x="1627" y="6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55CE-9DCB-4883-B08E-4CCBB151B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4CDDC-8903-43BB-A281-8D6A0F607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A456C-4BB3-44DD-8582-0E46CB23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DED74-6158-4B81-8DB0-74E2D14B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FE170-8E16-4456-A879-F6E417A6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89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D05E-865A-449D-91E3-5F5AE316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E8B7B-DA30-4967-98C6-F7A3FA21D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2C824-EC19-4D78-BD08-5C4285030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63E14-DC7E-4FD0-9E2D-5A22C0C8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50D68-8459-4ECB-842C-428D6BC86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660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3C3FE-82D8-46BD-8E0A-A4E8EAB2F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41132E-05B5-4660-9C6D-C682B1705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E70A1-AEE4-49D8-B7D3-89CFA685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2FFF3-A649-453A-A24D-6701E35AA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7F615-4E1F-4DEE-8EF1-888A34A16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573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716D-D3D3-488C-8F74-CE9F1F36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CADE-627B-44DC-A18E-B02C994AB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D9FF-B7EA-4E56-BCE8-EEFF3A592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46D6A-FE3C-4841-9931-220F7D820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C6785-BE88-4C60-92E7-2C49E98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EC9-F1EA-4662-B7DF-F692D3A6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C094D-3236-4B82-9935-55BB98AA4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DED3E-2E09-4C32-B8CE-B507003BA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34594-B52B-4A3B-99A9-196DEE59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8CE66-E5AF-41C1-9502-0BD857F5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938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A1A0-CFED-4B3C-B12F-28168DE6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43171-3A36-4279-B43E-610ABB7FA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1AE79-870C-4C90-A644-56A503F69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F7F27-AE6B-4F06-AA05-A17C4F4BC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BB412-A929-429D-81A7-75BB97C84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8F330-950F-4DF0-9C06-50467A46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070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A790-4BDB-41E9-AB36-54F283CD1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A90C-73F1-4BE3-9C3C-EE8A2D794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8B00F-7D97-4DBB-9DE3-F6F12AA9B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959A63-B99A-4FD9-BE23-1B66AEA80F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0E261-02E6-4082-82E5-3682383A0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35B03C-2FA4-4100-97F9-399E0D33F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C992AC-2B49-421C-AF47-120FE2AC0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F0749-1B87-495B-8F8F-346BC6B3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18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E4EFC-C8FD-4CC5-BDA2-B54774DF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E3432-8206-4956-9EDA-62941FAC1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82918-B250-4DD1-A47C-05DC9D2A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DBBBE-19D0-4C36-BA5B-1195057D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28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48CB1-13CF-43F9-BC20-DF360FB79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DA4B2-BA8C-481B-BB12-A4FAB7BA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73276-8080-449B-8680-2AEB8F0D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08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22FF-A6A0-42E5-9261-B18639A0F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8F891-34BA-4682-A24E-325401331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FBEBF-0F43-41EA-B765-661EF1A36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250DF-C002-4B56-8091-C915ECB28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50D5A-8D14-4B14-99B5-888BFE67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C694C-D90D-4BF5-953E-A722BF97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542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E60EC-D4D6-48F6-9B30-51184564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64940A-E5BC-4F6C-B1F7-BF1466DABA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FBCA0-999A-4653-8C58-6D5BDC65F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7F714-14BF-41BB-B3A3-90673289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2F24B-F9C0-428B-AD2E-B1C9C7F39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DF36C-4987-40C8-950A-033BED40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41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5B2ED-0181-43A0-A26B-913CDB25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2EB2C-C45A-4174-A082-58D684221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CBE70-C6EC-43B1-A85B-00C928754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E4270-DB3A-48C1-AA11-E0F145ABC2A0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8D88A-6230-4826-9A2C-4BED1786B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D89EA-133B-42B7-B54F-6FE269CFC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846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F8B499-C55A-4B2D-B794-A57D8B8F5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90" t="13046" r="32178" b="9964"/>
          <a:stretch/>
        </p:blipFill>
        <p:spPr>
          <a:xfrm>
            <a:off x="2261420" y="789038"/>
            <a:ext cx="4149213" cy="52799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8B314D-841E-46CA-8DA7-9A4B4FE36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19929" r="62581" b="35054"/>
          <a:stretch/>
        </p:blipFill>
        <p:spPr>
          <a:xfrm>
            <a:off x="2311804" y="4567772"/>
            <a:ext cx="1091337" cy="1228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C21CEE-F66E-41E6-A41D-9EEC394211F5}"/>
              </a:ext>
            </a:extLst>
          </p:cNvPr>
          <p:cNvSpPr txBox="1"/>
          <p:nvPr/>
        </p:nvSpPr>
        <p:spPr>
          <a:xfrm>
            <a:off x="2261420" y="789038"/>
            <a:ext cx="163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UK 2019 General Election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04A7C-EB5C-46CF-B660-A67FA2B5E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42" t="14476" r="33861" b="8534"/>
          <a:stretch/>
        </p:blipFill>
        <p:spPr>
          <a:xfrm>
            <a:off x="6538452" y="789038"/>
            <a:ext cx="4218039" cy="527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FA05A-2C55-484F-A2EA-BDFE7ED96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19929" r="62581" b="35054"/>
          <a:stretch/>
        </p:blipFill>
        <p:spPr>
          <a:xfrm>
            <a:off x="6608501" y="4626903"/>
            <a:ext cx="1091337" cy="1228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B0C6BA-8926-494B-84DA-1C86902614B0}"/>
              </a:ext>
            </a:extLst>
          </p:cNvPr>
          <p:cNvSpPr txBox="1"/>
          <p:nvPr/>
        </p:nvSpPr>
        <p:spPr>
          <a:xfrm>
            <a:off x="6538453" y="789038"/>
            <a:ext cx="140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     (by Voting Results)</a:t>
            </a:r>
          </a:p>
        </p:txBody>
      </p:sp>
    </p:spTree>
    <p:extLst>
      <p:ext uri="{BB962C8B-B14F-4D97-AF65-F5344CB8AC3E}">
        <p14:creationId xmlns:p14="http://schemas.microsoft.com/office/powerpoint/2010/main" val="2707743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31219-AFE9-42A6-938E-24F4A2FCD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83" t="22367" r="36738" b="18292"/>
          <a:stretch/>
        </p:blipFill>
        <p:spPr>
          <a:xfrm>
            <a:off x="1596199" y="727587"/>
            <a:ext cx="4078321" cy="5260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F93F11-300E-40BF-B3D1-43A49301B251}"/>
              </a:ext>
            </a:extLst>
          </p:cNvPr>
          <p:cNvSpPr txBox="1"/>
          <p:nvPr/>
        </p:nvSpPr>
        <p:spPr>
          <a:xfrm>
            <a:off x="1596199" y="727587"/>
            <a:ext cx="1200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(by Country)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4D994-AA5A-4A19-8B1A-7E688F985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42" t="14476" r="33861" b="8534"/>
          <a:stretch/>
        </p:blipFill>
        <p:spPr>
          <a:xfrm>
            <a:off x="5915454" y="727587"/>
            <a:ext cx="4218039" cy="527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3D9DC-CCB3-40FF-A1CD-2038EDC30B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19" t="19929" r="62581" b="35054"/>
          <a:stretch/>
        </p:blipFill>
        <p:spPr>
          <a:xfrm>
            <a:off x="5985503" y="4565452"/>
            <a:ext cx="1091337" cy="1228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0D7ED3-AA23-4B76-93FA-2F48CCD1D598}"/>
              </a:ext>
            </a:extLst>
          </p:cNvPr>
          <p:cNvSpPr txBox="1"/>
          <p:nvPr/>
        </p:nvSpPr>
        <p:spPr>
          <a:xfrm>
            <a:off x="5915455" y="727587"/>
            <a:ext cx="140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     (by Voting Results)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823725-18F8-4E2A-BE59-6D1188594E50}"/>
              </a:ext>
            </a:extLst>
          </p:cNvPr>
          <p:cNvSpPr/>
          <p:nvPr/>
        </p:nvSpPr>
        <p:spPr>
          <a:xfrm>
            <a:off x="1689241" y="4678131"/>
            <a:ext cx="1107672" cy="1123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C89BF-8596-4FC3-8CF4-9962FAF31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59" t="31628" r="49215" b="66455"/>
          <a:stretch/>
        </p:blipFill>
        <p:spPr>
          <a:xfrm>
            <a:off x="1813131" y="5597942"/>
            <a:ext cx="179962" cy="16349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3E38AD-4389-464F-AEAC-74DECF075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89" t="45050" r="54746" b="52732"/>
          <a:stretch/>
        </p:blipFill>
        <p:spPr>
          <a:xfrm>
            <a:off x="1811323" y="5330870"/>
            <a:ext cx="181770" cy="16618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2511E8-0208-41D7-9351-B5931E5F3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03" t="62470" r="49150" b="34874"/>
          <a:stretch/>
        </p:blipFill>
        <p:spPr>
          <a:xfrm>
            <a:off x="1815909" y="5058870"/>
            <a:ext cx="177184" cy="1711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CDC7B1-96F3-4B0A-BB93-67967BF4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25" t="59891" r="43843" b="37659"/>
          <a:stretch/>
        </p:blipFill>
        <p:spPr>
          <a:xfrm>
            <a:off x="1810829" y="4797632"/>
            <a:ext cx="179798" cy="17120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F21D96-C1AD-48C3-893A-54362B6CE6A4}"/>
              </a:ext>
            </a:extLst>
          </p:cNvPr>
          <p:cNvSpPr txBox="1"/>
          <p:nvPr/>
        </p:nvSpPr>
        <p:spPr>
          <a:xfrm>
            <a:off x="1964695" y="4738006"/>
            <a:ext cx="719511" cy="28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England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31DA8-BB8C-46CB-B6A8-3BFAC5FD4245}"/>
              </a:ext>
            </a:extLst>
          </p:cNvPr>
          <p:cNvSpPr txBox="1"/>
          <p:nvPr/>
        </p:nvSpPr>
        <p:spPr>
          <a:xfrm>
            <a:off x="1964694" y="4997906"/>
            <a:ext cx="719511" cy="28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Wales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859BB-5A20-4178-8791-9597D3D0EBEB}"/>
              </a:ext>
            </a:extLst>
          </p:cNvPr>
          <p:cNvSpPr txBox="1"/>
          <p:nvPr/>
        </p:nvSpPr>
        <p:spPr>
          <a:xfrm>
            <a:off x="1964693" y="5287302"/>
            <a:ext cx="89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North. Ire.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6A12F9-C583-4ED4-9A5C-8BAA6C7C59C0}"/>
              </a:ext>
            </a:extLst>
          </p:cNvPr>
          <p:cNvSpPr txBox="1"/>
          <p:nvPr/>
        </p:nvSpPr>
        <p:spPr>
          <a:xfrm>
            <a:off x="1964692" y="5537370"/>
            <a:ext cx="89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Scotland</a:t>
            </a:r>
          </a:p>
        </p:txBody>
      </p:sp>
    </p:spTree>
    <p:extLst>
      <p:ext uri="{BB962C8B-B14F-4D97-AF65-F5344CB8AC3E}">
        <p14:creationId xmlns:p14="http://schemas.microsoft.com/office/powerpoint/2010/main" val="577332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813" t="23000" r="48646" b="40334"/>
          <a:stretch/>
        </p:blipFill>
        <p:spPr>
          <a:xfrm>
            <a:off x="2495550" y="228600"/>
            <a:ext cx="6629400" cy="6453398"/>
          </a:xfrm>
          <a:prstGeom prst="rect">
            <a:avLst/>
          </a:prstGeom>
        </p:spPr>
      </p:pic>
      <p:pic>
        <p:nvPicPr>
          <p:cNvPr id="1028" name="Picture 4" descr="Image result for twitter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0" t="6666" r="2180" b="4667"/>
          <a:stretch/>
        </p:blipFill>
        <p:spPr bwMode="auto">
          <a:xfrm>
            <a:off x="3412384" y="2571750"/>
            <a:ext cx="55001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6111" t="56952" r="636" b="17270"/>
          <a:stretch/>
        </p:blipFill>
        <p:spPr>
          <a:xfrm>
            <a:off x="7808684" y="4372862"/>
            <a:ext cx="1481529" cy="102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90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250D9-2A4D-41D7-A768-915B4BFE05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618" y="3807951"/>
            <a:ext cx="4363720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E309E9-9736-4B6B-BFC2-7141CA62BA35}"/>
              </a:ext>
            </a:extLst>
          </p:cNvPr>
          <p:cNvPicPr/>
          <p:nvPr/>
        </p:nvPicPr>
        <p:blipFill rotWithShape="1">
          <a:blip r:embed="rId3"/>
          <a:srcRect l="25498" t="7285" r="29060" b="9479"/>
          <a:stretch/>
        </p:blipFill>
        <p:spPr bwMode="auto">
          <a:xfrm>
            <a:off x="10500852" y="736036"/>
            <a:ext cx="2187800" cy="2073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89601-413E-41E5-B3D3-1F142AFC2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031" y="1526610"/>
            <a:ext cx="2931887" cy="256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39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A5048C-9E0E-4290-ADFF-BBBAACDCD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2265680" y="49954"/>
            <a:ext cx="7396480" cy="7095996"/>
          </a:xfrm>
          <a:prstGeom prst="rect">
            <a:avLst/>
          </a:prstGeom>
        </p:spPr>
      </p:pic>
      <p:sp>
        <p:nvSpPr>
          <p:cNvPr id="4" name="Circle: Hollow 3">
            <a:extLst>
              <a:ext uri="{FF2B5EF4-FFF2-40B4-BE49-F238E27FC236}">
                <a16:creationId xmlns:a16="http://schemas.microsoft.com/office/drawing/2014/main" id="{55157A54-87DD-43F5-ACD5-B3190A49D2A3}"/>
              </a:ext>
            </a:extLst>
          </p:cNvPr>
          <p:cNvSpPr/>
          <p:nvPr/>
        </p:nvSpPr>
        <p:spPr>
          <a:xfrm>
            <a:off x="377810" y="-1195754"/>
            <a:ext cx="10923236" cy="9498364"/>
          </a:xfrm>
          <a:prstGeom prst="donut">
            <a:avLst>
              <a:gd name="adj" fmla="val 21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DFE316-DCEF-4246-AE13-5BAA5A6AD028}"/>
              </a:ext>
            </a:extLst>
          </p:cNvPr>
          <p:cNvSpPr txBox="1"/>
          <p:nvPr/>
        </p:nvSpPr>
        <p:spPr>
          <a:xfrm>
            <a:off x="-4940824" y="-1795919"/>
            <a:ext cx="3698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Differences in Word Frequencies within countries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12693824" y="-1959671"/>
            <a:ext cx="4200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Common Words Frequencies between countries</a:t>
            </a:r>
          </a:p>
        </p:txBody>
      </p:sp>
    </p:spTree>
    <p:extLst>
      <p:ext uri="{BB962C8B-B14F-4D97-AF65-F5344CB8AC3E}">
        <p14:creationId xmlns:p14="http://schemas.microsoft.com/office/powerpoint/2010/main" val="907883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12693824" y="-1959671"/>
            <a:ext cx="4200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Common Words Frequencies between countries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F86C4-1AC2-4047-8671-6052307DA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70" t="18803" r="15280" b="17607"/>
          <a:stretch/>
        </p:blipFill>
        <p:spPr>
          <a:xfrm>
            <a:off x="-4314092" y="-1544173"/>
            <a:ext cx="7347570" cy="5994071"/>
          </a:xfrm>
          <a:prstGeom prst="rect">
            <a:avLst/>
          </a:prstGeom>
        </p:spPr>
      </p:pic>
      <p:pic>
        <p:nvPicPr>
          <p:cNvPr id="12" name="Picture 11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6FF498BA-0B7B-4F42-9C6B-D387D6383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080" y="230505"/>
            <a:ext cx="46482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34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A35BBF0-DA32-4593-A2AE-ADF81E8E3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5" t="7401" r="15628" b="4105"/>
          <a:stretch/>
        </p:blipFill>
        <p:spPr>
          <a:xfrm>
            <a:off x="-117012" y="579120"/>
            <a:ext cx="6075850" cy="59731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3F85DA-36D0-41A1-B701-57C6A0D7CE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13" t="3851" r="14386" b="4611"/>
          <a:stretch/>
        </p:blipFill>
        <p:spPr>
          <a:xfrm>
            <a:off x="6233162" y="459179"/>
            <a:ext cx="5958838" cy="60473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B1A795-1BD7-43D4-898C-CF4710C77A9B}"/>
              </a:ext>
            </a:extLst>
          </p:cNvPr>
          <p:cNvSpPr/>
          <p:nvPr/>
        </p:nvSpPr>
        <p:spPr>
          <a:xfrm rot="19221372">
            <a:off x="746390" y="1088373"/>
            <a:ext cx="878876" cy="20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59004B-B13D-4034-B4FD-D7B5F8D13F2D}"/>
              </a:ext>
            </a:extLst>
          </p:cNvPr>
          <p:cNvSpPr/>
          <p:nvPr/>
        </p:nvSpPr>
        <p:spPr>
          <a:xfrm rot="2258141">
            <a:off x="4566551" y="1227402"/>
            <a:ext cx="878876" cy="20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E5D9D3-8BCE-46FD-A387-80B56213ED56}"/>
              </a:ext>
            </a:extLst>
          </p:cNvPr>
          <p:cNvSpPr/>
          <p:nvPr/>
        </p:nvSpPr>
        <p:spPr>
          <a:xfrm rot="15807792">
            <a:off x="-261474" y="3886904"/>
            <a:ext cx="878876" cy="209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A99452-DB5A-4F26-BAAE-C64E8B87EC25}"/>
              </a:ext>
            </a:extLst>
          </p:cNvPr>
          <p:cNvSpPr/>
          <p:nvPr/>
        </p:nvSpPr>
        <p:spPr>
          <a:xfrm rot="19210303">
            <a:off x="420845" y="834433"/>
            <a:ext cx="1381199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Negative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AA485-69EC-41FC-BEFD-7EBFA61D7070}"/>
              </a:ext>
            </a:extLst>
          </p:cNvPr>
          <p:cNvSpPr/>
          <p:nvPr/>
        </p:nvSpPr>
        <p:spPr>
          <a:xfrm rot="2815729">
            <a:off x="4504180" y="1165332"/>
            <a:ext cx="1381199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FF00"/>
                </a:solidFill>
              </a:rPr>
              <a:t>Positive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5AD5D1-0714-4963-B93E-6CFFB76D6886}"/>
              </a:ext>
            </a:extLst>
          </p:cNvPr>
          <p:cNvSpPr/>
          <p:nvPr/>
        </p:nvSpPr>
        <p:spPr>
          <a:xfrm rot="4840509">
            <a:off x="-278732" y="3841967"/>
            <a:ext cx="8378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Wales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E5700A-501F-4680-9D65-65205505CDEC}"/>
              </a:ext>
            </a:extLst>
          </p:cNvPr>
          <p:cNvSpPr/>
          <p:nvPr/>
        </p:nvSpPr>
        <p:spPr>
          <a:xfrm rot="1187005">
            <a:off x="1299269" y="6177211"/>
            <a:ext cx="1672996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Scotland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D38AF5-5C5A-4121-9A0F-39A78751984C}"/>
              </a:ext>
            </a:extLst>
          </p:cNvPr>
          <p:cNvSpPr/>
          <p:nvPr/>
        </p:nvSpPr>
        <p:spPr>
          <a:xfrm rot="18804842">
            <a:off x="4807556" y="5237931"/>
            <a:ext cx="1095144" cy="62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Northern Ireland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2BC7AD-64B1-4A84-9D57-0D1DB6542915}"/>
              </a:ext>
            </a:extLst>
          </p:cNvPr>
          <p:cNvSpPr/>
          <p:nvPr/>
        </p:nvSpPr>
        <p:spPr>
          <a:xfrm rot="17862931">
            <a:off x="5379252" y="4459713"/>
            <a:ext cx="1046419" cy="53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England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B7BD6D-CF7D-4197-836E-EEAC79736294}"/>
              </a:ext>
            </a:extLst>
          </p:cNvPr>
          <p:cNvSpPr/>
          <p:nvPr/>
        </p:nvSpPr>
        <p:spPr>
          <a:xfrm rot="17294391">
            <a:off x="5950190" y="2516318"/>
            <a:ext cx="873222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4600"/>
                </a:solidFill>
              </a:rPr>
              <a:t>Anger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CC7D8E-6EC0-416F-98DE-AB88ED8CCF1E}"/>
              </a:ext>
            </a:extLst>
          </p:cNvPr>
          <p:cNvSpPr/>
          <p:nvPr/>
        </p:nvSpPr>
        <p:spPr>
          <a:xfrm rot="18364833">
            <a:off x="6113835" y="1618669"/>
            <a:ext cx="14151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97B29"/>
                </a:solidFill>
              </a:rPr>
              <a:t>Anticipation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E2FF91-9D74-4352-A7C6-41F830C61C1B}"/>
              </a:ext>
            </a:extLst>
          </p:cNvPr>
          <p:cNvSpPr/>
          <p:nvPr/>
        </p:nvSpPr>
        <p:spPr>
          <a:xfrm rot="19223474">
            <a:off x="7254083" y="1003433"/>
            <a:ext cx="863661" cy="15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35A26B-62C8-4C90-B85A-FC7124064348}"/>
              </a:ext>
            </a:extLst>
          </p:cNvPr>
          <p:cNvSpPr/>
          <p:nvPr/>
        </p:nvSpPr>
        <p:spPr>
          <a:xfrm rot="19392970">
            <a:off x="7107423" y="919481"/>
            <a:ext cx="863661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Disgust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A3E191-17AD-48C3-8D09-D5260BE0BE4A}"/>
              </a:ext>
            </a:extLst>
          </p:cNvPr>
          <p:cNvSpPr/>
          <p:nvPr/>
        </p:nvSpPr>
        <p:spPr>
          <a:xfrm rot="20306125">
            <a:off x="7884285" y="552988"/>
            <a:ext cx="59463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Fear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E2AD13-F33A-46E5-BDB8-9FB4AED85B74}"/>
              </a:ext>
            </a:extLst>
          </p:cNvPr>
          <p:cNvSpPr/>
          <p:nvPr/>
        </p:nvSpPr>
        <p:spPr>
          <a:xfrm rot="21290995">
            <a:off x="8774295" y="411825"/>
            <a:ext cx="59463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C0099"/>
                </a:solidFill>
              </a:rPr>
              <a:t>Joy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4F7DFA-52F5-44EE-8268-563CEC048815}"/>
              </a:ext>
            </a:extLst>
          </p:cNvPr>
          <p:cNvSpPr/>
          <p:nvPr/>
        </p:nvSpPr>
        <p:spPr>
          <a:xfrm rot="1005022">
            <a:off x="9543311" y="527465"/>
            <a:ext cx="1076054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Sadness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B99343-7D50-4563-A03B-21610E171298}"/>
              </a:ext>
            </a:extLst>
          </p:cNvPr>
          <p:cNvSpPr/>
          <p:nvPr/>
        </p:nvSpPr>
        <p:spPr>
          <a:xfrm rot="2196036">
            <a:off x="10355605" y="968112"/>
            <a:ext cx="1076054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Surprise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1F091F-B2CC-4AA9-96BD-EFDE5E645AEE}"/>
              </a:ext>
            </a:extLst>
          </p:cNvPr>
          <p:cNvSpPr/>
          <p:nvPr/>
        </p:nvSpPr>
        <p:spPr>
          <a:xfrm rot="3836989">
            <a:off x="11409835" y="1872257"/>
            <a:ext cx="775792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7257D"/>
                </a:solidFill>
              </a:rPr>
              <a:t>Trust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4DF4DE4-7E54-4D55-A078-C8417EB08728}"/>
              </a:ext>
            </a:extLst>
          </p:cNvPr>
          <p:cNvSpPr/>
          <p:nvPr/>
        </p:nvSpPr>
        <p:spPr>
          <a:xfrm rot="4840509">
            <a:off x="5950246" y="3972110"/>
            <a:ext cx="8378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Wales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91BE6D-3F3F-4A8B-8FDE-F86555A775F4}"/>
              </a:ext>
            </a:extLst>
          </p:cNvPr>
          <p:cNvSpPr/>
          <p:nvPr/>
        </p:nvSpPr>
        <p:spPr>
          <a:xfrm rot="878283">
            <a:off x="8021966" y="6231814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Scotland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B40F10F-7149-442D-BEB3-4DBCB25B97E1}"/>
              </a:ext>
            </a:extLst>
          </p:cNvPr>
          <p:cNvSpPr/>
          <p:nvPr/>
        </p:nvSpPr>
        <p:spPr>
          <a:xfrm rot="18804842">
            <a:off x="11063259" y="5471781"/>
            <a:ext cx="1095144" cy="62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Northern Ireland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E5B568E-FD16-4CAF-879C-71625713E402}"/>
              </a:ext>
            </a:extLst>
          </p:cNvPr>
          <p:cNvSpPr/>
          <p:nvPr/>
        </p:nvSpPr>
        <p:spPr>
          <a:xfrm rot="17702294">
            <a:off x="11486450" y="4431562"/>
            <a:ext cx="1130887" cy="53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England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9160EB-70ED-44BE-B2EA-79C3BDA0FBAF}"/>
              </a:ext>
            </a:extLst>
          </p:cNvPr>
          <p:cNvSpPr/>
          <p:nvPr/>
        </p:nvSpPr>
        <p:spPr>
          <a:xfrm rot="18804842">
            <a:off x="10795855" y="5395343"/>
            <a:ext cx="1095144" cy="311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8EC9BB-5872-4450-A530-CD0E47E8364C}"/>
              </a:ext>
            </a:extLst>
          </p:cNvPr>
          <p:cNvCxnSpPr>
            <a:cxnSpLocks/>
            <a:stCxn id="40" idx="2"/>
          </p:cNvCxnSpPr>
          <p:nvPr/>
        </p:nvCxnSpPr>
        <p:spPr>
          <a:xfrm flipH="1" flipV="1">
            <a:off x="11347136" y="5112015"/>
            <a:ext cx="109328" cy="545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3DFE316-DCEF-4246-AE13-5BAA5A6AD028}"/>
              </a:ext>
            </a:extLst>
          </p:cNvPr>
          <p:cNvSpPr txBox="1"/>
          <p:nvPr/>
        </p:nvSpPr>
        <p:spPr>
          <a:xfrm>
            <a:off x="0" y="43326"/>
            <a:ext cx="2631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Polar Sentiment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6004144" y="-32109"/>
            <a:ext cx="3591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Expanded Sentiment</a:t>
            </a:r>
          </a:p>
        </p:txBody>
      </p:sp>
    </p:spTree>
    <p:extLst>
      <p:ext uri="{BB962C8B-B14F-4D97-AF65-F5344CB8AC3E}">
        <p14:creationId xmlns:p14="http://schemas.microsoft.com/office/powerpoint/2010/main" val="4270276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2275</TotalTime>
  <Words>72</Words>
  <Application>Microsoft Office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Monsuru Adepeju</dc:creator>
  <cp:lastModifiedBy>Monsuru Adepeju</cp:lastModifiedBy>
  <cp:revision>36</cp:revision>
  <dcterms:created xsi:type="dcterms:W3CDTF">2020-01-13T00:25:00Z</dcterms:created>
  <dcterms:modified xsi:type="dcterms:W3CDTF">2020-01-21T01:27:52Z</dcterms:modified>
</cp:coreProperties>
</file>